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0584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90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1122363"/>
            <a:ext cx="854964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3602038"/>
            <a:ext cx="75438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C2508-90C1-4B37-94D2-B60E13ABED4C}" type="datetimeFigureOut">
              <a:rPr lang="en-US" smtClean="0"/>
              <a:t>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0C33F-41FE-4BF4-8296-954F660CD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018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C2508-90C1-4B37-94D2-B60E13ABED4C}" type="datetimeFigureOut">
              <a:rPr lang="en-US" smtClean="0"/>
              <a:t>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0C33F-41FE-4BF4-8296-954F660CD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855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3" y="365125"/>
            <a:ext cx="2168843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365125"/>
            <a:ext cx="6380798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C2508-90C1-4B37-94D2-B60E13ABED4C}" type="datetimeFigureOut">
              <a:rPr lang="en-US" smtClean="0"/>
              <a:t>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0C33F-41FE-4BF4-8296-954F660CD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452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C2508-90C1-4B37-94D2-B60E13ABED4C}" type="datetimeFigureOut">
              <a:rPr lang="en-US" smtClean="0"/>
              <a:t>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0C33F-41FE-4BF4-8296-954F660CD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78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7" y="1709740"/>
            <a:ext cx="867537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7" y="4589465"/>
            <a:ext cx="867537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C2508-90C1-4B37-94D2-B60E13ABED4C}" type="datetimeFigureOut">
              <a:rPr lang="en-US" smtClean="0"/>
              <a:t>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0C33F-41FE-4BF4-8296-954F660CD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08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1825625"/>
            <a:ext cx="427482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1825625"/>
            <a:ext cx="427482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C2508-90C1-4B37-94D2-B60E13ABED4C}" type="datetimeFigureOut">
              <a:rPr lang="en-US" smtClean="0"/>
              <a:t>2/16/2021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0C33F-41FE-4BF4-8296-954F660CD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795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365127"/>
            <a:ext cx="867537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1681163"/>
            <a:ext cx="4255174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2505075"/>
            <a:ext cx="4255174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6" y="1681163"/>
            <a:ext cx="427613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6" y="2505075"/>
            <a:ext cx="427613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C2508-90C1-4B37-94D2-B60E13ABED4C}" type="datetimeFigureOut">
              <a:rPr lang="en-US" smtClean="0"/>
              <a:t>2/16/2021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0C33F-41FE-4BF4-8296-954F660CD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866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C2508-90C1-4B37-94D2-B60E13ABED4C}" type="datetimeFigureOut">
              <a:rPr lang="en-US" smtClean="0"/>
              <a:t>2/16/2021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0C33F-41FE-4BF4-8296-954F660CD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76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C2508-90C1-4B37-94D2-B60E13ABED4C}" type="datetimeFigureOut">
              <a:rPr lang="en-US" smtClean="0"/>
              <a:t>2/16/2021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0C33F-41FE-4BF4-8296-954F660CD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627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457200"/>
            <a:ext cx="324409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987427"/>
            <a:ext cx="5092065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057400"/>
            <a:ext cx="324409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C2508-90C1-4B37-94D2-B60E13ABED4C}" type="datetimeFigureOut">
              <a:rPr lang="en-US" smtClean="0"/>
              <a:t>2/16/2021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0C33F-41FE-4BF4-8296-954F660CD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729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457200"/>
            <a:ext cx="324409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130" y="987427"/>
            <a:ext cx="5092065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057400"/>
            <a:ext cx="324409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C2508-90C1-4B37-94D2-B60E13ABED4C}" type="datetimeFigureOut">
              <a:rPr lang="en-US" smtClean="0"/>
              <a:t>2/16/2021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0C33F-41FE-4BF4-8296-954F660CD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556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365127"/>
            <a:ext cx="867537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1825625"/>
            <a:ext cx="867537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6356352"/>
            <a:ext cx="22631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1C2508-90C1-4B37-94D2-B60E13ABED4C}" type="datetimeFigureOut">
              <a:rPr lang="en-US" smtClean="0"/>
              <a:t>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6356352"/>
            <a:ext cx="33947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6356352"/>
            <a:ext cx="22631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70C33F-41FE-4BF4-8296-954F660CD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058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962" y="2300287"/>
            <a:ext cx="9134475" cy="22574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962" y="2300287"/>
            <a:ext cx="9134475" cy="2257425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1" y="286937"/>
            <a:ext cx="23461652" cy="7294912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-2" y="1948300"/>
            <a:ext cx="10058402" cy="6858000"/>
            <a:chOff x="-1" y="600074"/>
            <a:chExt cx="6873241" cy="566985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3153" y="4893957"/>
              <a:ext cx="2045951" cy="1363967"/>
            </a:xfrm>
            <a:prstGeom prst="rect">
              <a:avLst/>
            </a:prstGeom>
          </p:spPr>
        </p:pic>
        <p:pic>
          <p:nvPicPr>
            <p:cNvPr id="6" name="Picture 8" descr="Related image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2210" y="4893959"/>
              <a:ext cx="1531179" cy="13639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6" descr="Image result for warwick police swat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893958"/>
              <a:ext cx="2053008" cy="13639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Image result for warwick police department dive team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3388" y="4893958"/>
              <a:ext cx="1979852" cy="13759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" y="600074"/>
              <a:ext cx="6873241" cy="4293881"/>
            </a:xfrm>
            <a:prstGeom prst="rect">
              <a:avLst/>
            </a:prstGeom>
          </p:spPr>
        </p:pic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1948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427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245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Police - Smith Jeremy</dc:creator>
  <cp:lastModifiedBy>Police - Smith Jeremy</cp:lastModifiedBy>
  <cp:revision>7</cp:revision>
  <dcterms:created xsi:type="dcterms:W3CDTF">2019-11-13T15:22:08Z</dcterms:created>
  <dcterms:modified xsi:type="dcterms:W3CDTF">2021-02-16T18:56:59Z</dcterms:modified>
</cp:coreProperties>
</file>